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8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435" r:id="rId36"/>
    <p:sldId id="386" r:id="rId37"/>
    <p:sldId id="388" r:id="rId38"/>
    <p:sldId id="391" r:id="rId39"/>
    <p:sldId id="389" r:id="rId40"/>
    <p:sldId id="390" r:id="rId41"/>
    <p:sldId id="397" r:id="rId42"/>
    <p:sldId id="398" r:id="rId43"/>
    <p:sldId id="392" r:id="rId44"/>
    <p:sldId id="395" r:id="rId45"/>
    <p:sldId id="394" r:id="rId46"/>
    <p:sldId id="393" r:id="rId47"/>
    <p:sldId id="399" r:id="rId48"/>
    <p:sldId id="400" r:id="rId49"/>
    <p:sldId id="396" r:id="rId50"/>
    <p:sldId id="401" r:id="rId51"/>
    <p:sldId id="402" r:id="rId52"/>
    <p:sldId id="403" r:id="rId53"/>
    <p:sldId id="407" r:id="rId54"/>
    <p:sldId id="406" r:id="rId55"/>
    <p:sldId id="405" r:id="rId56"/>
    <p:sldId id="409" r:id="rId57"/>
    <p:sldId id="414" r:id="rId58"/>
    <p:sldId id="415" r:id="rId59"/>
    <p:sldId id="418" r:id="rId60"/>
    <p:sldId id="416" r:id="rId61"/>
    <p:sldId id="420" r:id="rId62"/>
    <p:sldId id="413" r:id="rId63"/>
    <p:sldId id="421" r:id="rId64"/>
    <p:sldId id="432" r:id="rId65"/>
    <p:sldId id="433" r:id="rId66"/>
    <p:sldId id="422" r:id="rId67"/>
    <p:sldId id="434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830"/>
  </p:normalViewPr>
  <p:slideViewPr>
    <p:cSldViewPr snapToGrid="0" snapToObjects="1" showGuides="1">
      <p:cViewPr varScale="1">
        <p:scale>
          <a:sx n="143" d="100"/>
          <a:sy n="143" d="100"/>
        </p:scale>
        <p:origin x="208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B01F8-6E29-FC42-AF61-A8554A119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Groups (Saturday 2-4pm)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Midterm</a:t>
            </a:r>
          </a:p>
          <a:p>
            <a:pPr lvl="1"/>
            <a:r>
              <a:rPr lang="en-US" dirty="0"/>
              <a:t>Materials covered up to next Tuesday (22)</a:t>
            </a:r>
          </a:p>
          <a:p>
            <a:pPr lvl="2"/>
            <a:r>
              <a:rPr lang="en-US" dirty="0"/>
              <a:t>Review on Thursday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Focus on class materials and examples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F96DB-E06E-FA4B-918E-A72C6B6C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865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5" y="26179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5" y="3892676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5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B5FD09-8E7F-994F-B65D-28DFB669FE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6724</TotalTime>
  <Words>1975</Words>
  <Application>Microsoft Macintosh PowerPoint</Application>
  <PresentationFormat>On-screen Show (4:3)</PresentationFormat>
  <Paragraphs>613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Notes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Exercise</vt:lpstr>
      <vt:lpstr>Iterator</vt:lpstr>
      <vt:lpstr>PowerPoint Presentation</vt:lpstr>
      <vt:lpstr>Iterator</vt:lpstr>
      <vt:lpstr>Iterator</vt:lpstr>
      <vt:lpstr>Iterator</vt:lpstr>
      <vt:lpstr>More on Linked List</vt:lpstr>
      <vt:lpstr>Node Implementation</vt:lpstr>
      <vt:lpstr>List Destruction</vt:lpstr>
      <vt:lpstr>Stack</vt:lpstr>
      <vt:lpstr>Stack</vt:lpstr>
      <vt:lpstr>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368</cp:revision>
  <cp:lastPrinted>2016-02-10T20:19:12Z</cp:lastPrinted>
  <dcterms:created xsi:type="dcterms:W3CDTF">2014-10-14T00:51:43Z</dcterms:created>
  <dcterms:modified xsi:type="dcterms:W3CDTF">2019-10-17T23:24:22Z</dcterms:modified>
</cp:coreProperties>
</file>